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9" r:id="rId4"/>
    <p:sldId id="270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FFFFFF"/>
    <a:srgbClr val="663300"/>
    <a:srgbClr val="990000"/>
    <a:srgbClr val="2F1CA0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0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A8755-620B-4BC2-A172-E57EE7ECA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943E4-BF5B-447E-AF0E-0B704BFE65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CB43B-1D9E-4D01-9423-0CE1B65B87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E5147F-A42A-496E-BF63-14C549855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374B5-FCF4-41C6-9E50-BDDFAB78FF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DD7D9-71C1-4536-89E7-6803B37BC3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BD97A-18B6-4B39-8591-175C5BBB16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5A04B-6713-4FFB-9E48-967C2CE77F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A7AD9-D744-4231-9646-474822C29F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7206A-3DDD-4F25-A7BE-F663384D5A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C36DF-EC99-47DC-BCBF-0D6CE2F61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03163-C136-4145-B37A-DB08A45DD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361A84-A556-4EF5-B4F0-791CE2BD6D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144462" y="41275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14400" y="3810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nhẩm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4221" name="Group 125"/>
          <p:cNvGraphicFramePr>
            <a:graphicFrameLocks noGrp="1"/>
          </p:cNvGraphicFramePr>
          <p:nvPr>
            <p:ph/>
          </p:nvPr>
        </p:nvGraphicFramePr>
        <p:xfrm>
          <a:off x="304802" y="1631950"/>
          <a:ext cx="8534397" cy="2381250"/>
        </p:xfrm>
        <a:graphic>
          <a:graphicData uri="http://schemas.openxmlformats.org/drawingml/2006/table">
            <a:tbl>
              <a:tblPr/>
              <a:tblGrid>
                <a:gridCol w="2134319"/>
                <a:gridCol w="2134320"/>
                <a:gridCol w="2131439"/>
                <a:gridCol w="2134319"/>
              </a:tblGrid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+ 4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+ 3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+ 2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6 + 9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+ 6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+ 5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+ 9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5 + 9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+ 8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+ 7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+ 1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 + 9 =</a:t>
                      </a:r>
                    </a:p>
                  </a:txBody>
                  <a:tcPr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26" name="Text Box 130"/>
          <p:cNvSpPr txBox="1">
            <a:spLocks noChangeArrowheads="1"/>
          </p:cNvSpPr>
          <p:nvPr/>
        </p:nvSpPr>
        <p:spPr bwMode="auto">
          <a:xfrm>
            <a:off x="1447800" y="1676400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13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Text Box 130"/>
          <p:cNvSpPr txBox="1">
            <a:spLocks noChangeArrowheads="1"/>
          </p:cNvSpPr>
          <p:nvPr/>
        </p:nvSpPr>
        <p:spPr bwMode="auto">
          <a:xfrm>
            <a:off x="1447800" y="2482850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15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" name="Text Box 130"/>
          <p:cNvSpPr txBox="1">
            <a:spLocks noChangeArrowheads="1"/>
          </p:cNvSpPr>
          <p:nvPr/>
        </p:nvSpPr>
        <p:spPr bwMode="auto">
          <a:xfrm>
            <a:off x="1447800" y="3274346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17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" name="Text Box 130"/>
          <p:cNvSpPr txBox="1">
            <a:spLocks noChangeArrowheads="1"/>
          </p:cNvSpPr>
          <p:nvPr/>
        </p:nvSpPr>
        <p:spPr bwMode="auto">
          <a:xfrm>
            <a:off x="3551904" y="1676400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Text Box 130"/>
          <p:cNvSpPr txBox="1">
            <a:spLocks noChangeArrowheads="1"/>
          </p:cNvSpPr>
          <p:nvPr/>
        </p:nvSpPr>
        <p:spPr bwMode="auto">
          <a:xfrm>
            <a:off x="3551904" y="2482850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Text Box 130"/>
          <p:cNvSpPr txBox="1">
            <a:spLocks noChangeArrowheads="1"/>
          </p:cNvSpPr>
          <p:nvPr/>
        </p:nvSpPr>
        <p:spPr bwMode="auto">
          <a:xfrm>
            <a:off x="3551904" y="3274346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Text Box 130"/>
          <p:cNvSpPr txBox="1">
            <a:spLocks noChangeArrowheads="1"/>
          </p:cNvSpPr>
          <p:nvPr/>
        </p:nvSpPr>
        <p:spPr bwMode="auto">
          <a:xfrm>
            <a:off x="5653548" y="1666572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2" name="Text Box 130"/>
          <p:cNvSpPr txBox="1">
            <a:spLocks noChangeArrowheads="1"/>
          </p:cNvSpPr>
          <p:nvPr/>
        </p:nvSpPr>
        <p:spPr bwMode="auto">
          <a:xfrm>
            <a:off x="5653548" y="2473022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5653548" y="3264518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4" name="Text Box 130"/>
          <p:cNvSpPr txBox="1">
            <a:spLocks noChangeArrowheads="1"/>
          </p:cNvSpPr>
          <p:nvPr/>
        </p:nvSpPr>
        <p:spPr bwMode="auto">
          <a:xfrm>
            <a:off x="7848600" y="1661652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15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Text Box 130"/>
          <p:cNvSpPr txBox="1">
            <a:spLocks noChangeArrowheads="1"/>
          </p:cNvSpPr>
          <p:nvPr/>
        </p:nvSpPr>
        <p:spPr bwMode="auto">
          <a:xfrm>
            <a:off x="7848600" y="2468102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6" name="Text Box 130"/>
          <p:cNvSpPr txBox="1">
            <a:spLocks noChangeArrowheads="1"/>
          </p:cNvSpPr>
          <p:nvPr/>
        </p:nvSpPr>
        <p:spPr bwMode="auto">
          <a:xfrm>
            <a:off x="7848600" y="3259598"/>
            <a:ext cx="762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226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97238" y="107315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3600" b="1">
              <a:solidFill>
                <a:srgbClr val="B20A22"/>
              </a:solidFill>
              <a:latin typeface="Times New Roman" pitchFamily="18" charset="0"/>
            </a:endParaRP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0" y="3048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4221" name="Group 125"/>
          <p:cNvGraphicFramePr>
            <a:graphicFrameLocks noGrp="1"/>
          </p:cNvGraphicFramePr>
          <p:nvPr>
            <p:ph/>
          </p:nvPr>
        </p:nvGraphicFramePr>
        <p:xfrm>
          <a:off x="381000" y="1524000"/>
          <a:ext cx="8610599" cy="1600200"/>
        </p:xfrm>
        <a:graphic>
          <a:graphicData uri="http://schemas.openxmlformats.org/drawingml/2006/table">
            <a:tbl>
              <a:tblPr/>
              <a:tblGrid>
                <a:gridCol w="2871491"/>
                <a:gridCol w="2867617"/>
                <a:gridCol w="2871491"/>
              </a:tblGrid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+ 9 … 19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+ 8 … 8 + 9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+ 5 … 9 + 6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+ 9 … 15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 + 9 … 9 + 2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 + 3 … 9 + 2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8" name="Rectangle 122"/>
          <p:cNvSpPr>
            <a:spLocks noChangeArrowheads="1"/>
          </p:cNvSpPr>
          <p:nvPr/>
        </p:nvSpPr>
        <p:spPr bwMode="auto">
          <a:xfrm>
            <a:off x="1143000" y="4038600"/>
            <a:ext cx="7620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29" name="Text Box 133"/>
          <p:cNvSpPr txBox="1">
            <a:spLocks noChangeArrowheads="1"/>
          </p:cNvSpPr>
          <p:nvPr/>
        </p:nvSpPr>
        <p:spPr bwMode="auto">
          <a:xfrm>
            <a:off x="1295400" y="1600200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&lt;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Text Box 133"/>
          <p:cNvSpPr txBox="1">
            <a:spLocks noChangeArrowheads="1"/>
          </p:cNvSpPr>
          <p:nvPr/>
        </p:nvSpPr>
        <p:spPr bwMode="auto">
          <a:xfrm>
            <a:off x="1298030" y="2375118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&gt;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" name="Text Box 133"/>
          <p:cNvSpPr txBox="1">
            <a:spLocks noChangeArrowheads="1"/>
          </p:cNvSpPr>
          <p:nvPr/>
        </p:nvSpPr>
        <p:spPr bwMode="auto">
          <a:xfrm>
            <a:off x="4112170" y="1600200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=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" name="Text Box 133"/>
          <p:cNvSpPr txBox="1">
            <a:spLocks noChangeArrowheads="1"/>
          </p:cNvSpPr>
          <p:nvPr/>
        </p:nvSpPr>
        <p:spPr bwMode="auto">
          <a:xfrm>
            <a:off x="4114800" y="2375118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=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Text Box 133"/>
          <p:cNvSpPr txBox="1">
            <a:spLocks noChangeArrowheads="1"/>
          </p:cNvSpPr>
          <p:nvPr/>
        </p:nvSpPr>
        <p:spPr bwMode="auto">
          <a:xfrm>
            <a:off x="7007770" y="1600200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&lt;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Text Box 133"/>
          <p:cNvSpPr txBox="1">
            <a:spLocks noChangeArrowheads="1"/>
          </p:cNvSpPr>
          <p:nvPr/>
        </p:nvSpPr>
        <p:spPr bwMode="auto">
          <a:xfrm>
            <a:off x="7010400" y="2375118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&gt;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Text Box 133"/>
          <p:cNvSpPr txBox="1">
            <a:spLocks noChangeArrowheads="1"/>
          </p:cNvSpPr>
          <p:nvPr/>
        </p:nvSpPr>
        <p:spPr bwMode="auto">
          <a:xfrm>
            <a:off x="1447800" y="304800"/>
            <a:ext cx="2590800" cy="646331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&gt; ; &lt; ; =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229" grpId="0"/>
      <p:bldP spid="16" grpId="0"/>
      <p:bldP spid="17" grpId="0"/>
      <p:bldP spid="18" grpId="0"/>
      <p:bldP spid="19" grpId="0"/>
      <p:bldP spid="20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97238" y="107315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3600" b="1">
              <a:solidFill>
                <a:srgbClr val="B20A22"/>
              </a:solidFill>
              <a:latin typeface="Times New Roman" pitchFamily="18" charset="0"/>
            </a:endParaRP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0" y="3048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29" name="Text Box 133"/>
          <p:cNvSpPr txBox="1">
            <a:spLocks noChangeArrowheads="1"/>
          </p:cNvSpPr>
          <p:nvPr/>
        </p:nvSpPr>
        <p:spPr bwMode="auto">
          <a:xfrm>
            <a:off x="914400" y="1828800"/>
            <a:ext cx="22860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Tóm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tắt</a:t>
            </a:r>
            <a:endParaRPr lang="en-US" sz="32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" name="Text Box 133"/>
          <p:cNvSpPr txBox="1">
            <a:spLocks noChangeArrowheads="1"/>
          </p:cNvSpPr>
          <p:nvPr/>
        </p:nvSpPr>
        <p:spPr bwMode="auto">
          <a:xfrm>
            <a:off x="304800" y="2667000"/>
            <a:ext cx="426457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Gà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trống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: 19 con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" name="Text Box 133"/>
          <p:cNvSpPr txBox="1">
            <a:spLocks noChangeArrowheads="1"/>
          </p:cNvSpPr>
          <p:nvPr/>
        </p:nvSpPr>
        <p:spPr bwMode="auto">
          <a:xfrm>
            <a:off x="302170" y="3200400"/>
            <a:ext cx="541283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Gà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mái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   : 25 con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" name="Text Box 133"/>
          <p:cNvSpPr txBox="1">
            <a:spLocks noChangeArrowheads="1"/>
          </p:cNvSpPr>
          <p:nvPr/>
        </p:nvSpPr>
        <p:spPr bwMode="auto">
          <a:xfrm>
            <a:off x="304800" y="3733800"/>
            <a:ext cx="41910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Tất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     : … con 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Text Box 133"/>
          <p:cNvSpPr txBox="1">
            <a:spLocks noChangeArrowheads="1"/>
          </p:cNvSpPr>
          <p:nvPr/>
        </p:nvSpPr>
        <p:spPr bwMode="auto">
          <a:xfrm>
            <a:off x="685800" y="304800"/>
            <a:ext cx="8458200" cy="1077218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sân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19 con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gà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trống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25 con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gà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mái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Hỏi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sân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tất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bao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nhiêu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con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gà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229" grpId="0"/>
      <p:bldP spid="16" grpId="0"/>
      <p:bldP spid="17" grpId="0"/>
      <p:bldP spid="18" grpId="0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97238" y="107315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3600" b="1">
              <a:solidFill>
                <a:srgbClr val="B20A22"/>
              </a:solidFill>
              <a:latin typeface="Times New Roman" pitchFamily="18" charset="0"/>
            </a:endParaRP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0" y="3048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5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29" name="Text Box 133"/>
          <p:cNvSpPr txBox="1">
            <a:spLocks noChangeArrowheads="1"/>
          </p:cNvSpPr>
          <p:nvPr/>
        </p:nvSpPr>
        <p:spPr bwMode="auto">
          <a:xfrm>
            <a:off x="685800" y="914400"/>
            <a:ext cx="5638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mấy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đoạn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thẳng</a:t>
            </a:r>
            <a:endParaRPr lang="en-US" sz="32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" name="Text Box 133"/>
          <p:cNvSpPr txBox="1">
            <a:spLocks noChangeArrowheads="1"/>
          </p:cNvSpPr>
          <p:nvPr/>
        </p:nvSpPr>
        <p:spPr bwMode="auto">
          <a:xfrm>
            <a:off x="6022430" y="1676400"/>
            <a:ext cx="3121570" cy="22929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A. 3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đoạn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thẳng</a:t>
            </a:r>
            <a:endParaRPr lang="en-US" sz="32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spcBef>
                <a:spcPts val="6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B. 4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đoạn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thẳng</a:t>
            </a:r>
            <a:endParaRPr lang="en-US" sz="32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spcBef>
                <a:spcPts val="6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C. 5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đoạn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thẳng</a:t>
            </a:r>
            <a:endParaRPr lang="en-US" sz="32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spcBef>
                <a:spcPts val="6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D. 6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đoạn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thẳng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" name="Text Box 133"/>
          <p:cNvSpPr txBox="1">
            <a:spLocks noChangeArrowheads="1"/>
          </p:cNvSpPr>
          <p:nvPr/>
        </p:nvSpPr>
        <p:spPr bwMode="auto">
          <a:xfrm>
            <a:off x="381000" y="2209800"/>
            <a:ext cx="6096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M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Text Box 133"/>
          <p:cNvSpPr txBox="1">
            <a:spLocks noChangeArrowheads="1"/>
          </p:cNvSpPr>
          <p:nvPr/>
        </p:nvSpPr>
        <p:spPr bwMode="auto">
          <a:xfrm>
            <a:off x="685800" y="304800"/>
            <a:ext cx="8458200" cy="584775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Khoanh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đặt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trước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trả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lời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đúng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09600" y="2209800"/>
            <a:ext cx="4876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5400000">
            <a:off x="495300" y="2187466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5400000">
            <a:off x="2020094" y="2202438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rot="5400000">
            <a:off x="3772694" y="2199808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5371306" y="2197192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 Box 133"/>
          <p:cNvSpPr txBox="1">
            <a:spLocks noChangeArrowheads="1"/>
          </p:cNvSpPr>
          <p:nvPr/>
        </p:nvSpPr>
        <p:spPr bwMode="auto">
          <a:xfrm>
            <a:off x="1873468" y="2209800"/>
            <a:ext cx="6096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O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2" name="Text Box 133"/>
          <p:cNvSpPr txBox="1">
            <a:spLocks noChangeArrowheads="1"/>
          </p:cNvSpPr>
          <p:nvPr/>
        </p:nvSpPr>
        <p:spPr bwMode="auto">
          <a:xfrm>
            <a:off x="3689132" y="2222936"/>
            <a:ext cx="6096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P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" name="Text Box 133"/>
          <p:cNvSpPr txBox="1">
            <a:spLocks noChangeArrowheads="1"/>
          </p:cNvSpPr>
          <p:nvPr/>
        </p:nvSpPr>
        <p:spPr bwMode="auto">
          <a:xfrm>
            <a:off x="5260430" y="2222936"/>
            <a:ext cx="6096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5943600" y="33528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229" grpId="0"/>
      <p:bldP spid="16" grpId="0"/>
      <p:bldP spid="17" grpId="0"/>
      <p:bldP spid="21" grpId="0" animBg="1"/>
      <p:bldP spid="20" grpId="0"/>
      <p:bldP spid="22" grpId="0"/>
      <p:bldP spid="23" grpId="0"/>
      <p:bldP spid="2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&quot;/&gt;&lt;property id=&quot;20307&quot; value=&quot;268&quot;/&gt;&lt;/object&gt;&lt;object type=&quot;3&quot; unique_id=&quot;10007&quot;&gt;&lt;property id=&quot;20148&quot; value=&quot;5&quot;/&gt;&lt;property id=&quot;20300&quot; value=&quot;Slide 2&quot;/&gt;&lt;property id=&quot;20307&quot; value=&quot;258&quot;/&gt;&lt;/object&gt;&lt;object type=&quot;3&quot; unique_id=&quot;10147&quot;&gt;&lt;property id=&quot;20148&quot; value=&quot;5&quot;/&gt;&lt;property id=&quot;20300&quot; value=&quot;Slide 3&quot;/&gt;&lt;property id=&quot;20307&quot; value=&quot;269&quot;/&gt;&lt;/object&gt;&lt;object type=&quot;3&quot; unique_id=&quot;10148&quot;&gt;&lt;property id=&quot;20148&quot; value=&quot;5&quot;/&gt;&lt;property id=&quot;20300&quot; value=&quot;Slide 4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212</Words>
  <Application>Microsoft Office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Slide 1</vt:lpstr>
      <vt:lpstr>Slide 2</vt:lpstr>
      <vt:lpstr>Slide 3</vt:lpstr>
      <vt:lpstr>Slide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KIEU DAN</cp:lastModifiedBy>
  <cp:revision>54</cp:revision>
  <dcterms:created xsi:type="dcterms:W3CDTF">2005-12-31T20:40:47Z</dcterms:created>
  <dcterms:modified xsi:type="dcterms:W3CDTF">2017-09-23T15:01:26Z</dcterms:modified>
</cp:coreProperties>
</file>